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4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1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3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3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AB6C-AD69-49C5-A804-187516D560B4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 ______________           </a:t>
            </a:r>
            <a:r>
              <a:rPr lang="en-US" sz="3600" dirty="0" err="1" smtClean="0"/>
              <a:t>Clase</a:t>
            </a:r>
            <a:r>
              <a:rPr lang="en-US" sz="3600" smtClean="0"/>
              <a:t> </a:t>
            </a:r>
            <a:r>
              <a:rPr lang="en-US" sz="3600" smtClean="0"/>
              <a:t>701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 _____________ </a:t>
            </a:r>
            <a:r>
              <a:rPr lang="en-US" sz="3600" i="1" dirty="0" err="1" smtClean="0"/>
              <a:t>Actividad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Inicial</a:t>
            </a:r>
            <a:r>
              <a:rPr lang="en-US" sz="3600" i="1" dirty="0" smtClean="0"/>
              <a:t> Prop. 27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410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Yo (1)________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y mi amigo Alonso (2)_______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también. Nosotros (3)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(asistir)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misma escuela. Nosotros (4)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(aprender)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Nosotros (5)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almuerzo en la cafetería. Alonso (6)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ensaladas y yo (7)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bocadillos. Después de las clases vamos a un café. Yo (8)_______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mesero en el café. Yo (9) 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menú y doy la orden al mesero. El mesero (10)__________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(escribir)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orden.</a:t>
            </a:r>
            <a:endParaRPr lang="es-ES_trad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mis amigos regresan a casa ellos (11)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correos electrónicos que (12)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(recibir).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 también. Y tú, ¿ (14)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correos electrónicos? Y, ¿(15)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534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  Clase 701 Fecha _____________ Actividad Inicial Prop. 27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  Clase 702 Fecha _____________ Actividad Inicial Prop. 74</dc:title>
  <dc:creator>Helen Zumaeta</dc:creator>
  <cp:lastModifiedBy>Helen Zumaeta</cp:lastModifiedBy>
  <cp:revision>7</cp:revision>
  <cp:lastPrinted>2014-04-29T14:19:11Z</cp:lastPrinted>
  <dcterms:created xsi:type="dcterms:W3CDTF">2014-04-28T21:48:35Z</dcterms:created>
  <dcterms:modified xsi:type="dcterms:W3CDTF">2014-12-04T16:43:03Z</dcterms:modified>
</cp:coreProperties>
</file>